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28"/>
  </p:normalViewPr>
  <p:slideViewPr>
    <p:cSldViewPr snapToGrid="0">
      <p:cViewPr varScale="1">
        <p:scale>
          <a:sx n="96" d="100"/>
          <a:sy n="96" d="100"/>
        </p:scale>
        <p:origin x="20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4C95A-6B3F-8D96-CB28-EEBAF37A7B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5386E7-5132-FBAE-1515-12EDCD321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D841F-A1B4-1F83-28EC-2C39E3182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C44DF-AB7D-1702-9709-51A7D32BD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3261F-2228-2B04-05A2-5BE4C25F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4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E4BD9-B1DA-79E1-AD6C-19E7A0E0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B7611-2EC9-16BD-14D0-816A53BF1B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AC2B8-90E8-4D4E-0599-559B64923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6580A-8370-89CC-12BE-0E74A9B4F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70E76-E333-EA7E-7CD9-A15733734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5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0CF308-2616-3EC0-AEEB-CF3A83F92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BFF8D-7186-D8D0-43A8-FCD93A7AB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937B2-AE5F-23E6-07ED-6BEDA60B1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FCB74-CB10-BCE7-D7E1-389A5A559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00B0E-7235-E87B-B9FD-F51311982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86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1EB8E-6AF0-6A4A-691D-2DA77C07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C5D0D-0870-E9D2-CF4D-2356E805E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41A8D-A0AB-CB69-384D-EFBD03974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F9CE2-4137-AF6B-56B3-CE769862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4F27B-26B2-67D2-2EAB-3A6D76A2D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3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275F-C9AB-8852-3D2A-A403206B3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9DF12-48D8-B943-5A51-544C05B40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5F97-65C3-F467-BBD5-389A6BC8C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E3A88-71F7-36FA-5D1D-BA6BD43F2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27DB2-9E2B-BB0C-AD15-66AD67998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0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B06C-F919-B048-198E-9726D3EF9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917BB-BC76-1EBD-27C3-9CB7B5373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6FBFE-57F9-B33B-789A-CBD15AEB8F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2DB162-1845-94B2-A17B-5F169B12D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BD496-04FA-07F3-D69D-4ABA70C0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6B85D-F17F-2593-0F18-7B09B9D4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3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BCAFD-FB53-A125-5BEF-05440984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9C2B0-0439-833F-DC95-E44EBCA9E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BB0330-9CFB-D448-6CF0-B8CCC9C87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C353C-9B36-EB9A-25EF-5D9C42668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61B23-F2F9-425F-1B18-9E4AF6C70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77E45A-AEF3-9378-F14D-5E9A76246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C17C3-CA78-C778-8955-8C6CB6D3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660A69-632E-F47F-0869-E3C24E94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28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8D75-5DF9-D663-3504-A3E49FEF4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1ABBE-12A7-EA90-2C0C-E244DAF3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DA3E97-47F1-1326-5B1E-EDD4BF9AF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72D842-8C0F-6C10-B6CA-707AEDF6D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1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3B0CAD-3375-5464-8029-3B1E93978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9442F2-B057-EFE3-BB16-23E0D5E70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25047-2DE7-4217-0DEF-84D0DD4BC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81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A449-EA3C-08CA-100A-C44B7AA47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5B40-A532-EDC7-FE2C-014500BB3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894FE-510A-BA3A-9589-475E485B8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0C1B8-AFA0-21B3-F979-97E32CEAF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2E0FF-8503-D8F9-446A-827EBCE2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70C8A-FE51-D295-FA6E-08D524316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4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7C8A4-35FB-C05A-38A2-C9B491A20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F2BC00-4EA1-EA0C-834E-19185FF8B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3C701-E649-E94A-C59C-A72373B40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35347-47BB-9707-570D-70AB074A8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3402C-BAB8-43CB-8477-CD896F43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288EB-13EE-58F5-A749-54A45E44E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8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AA294-526A-B261-D0AD-5954BE6D3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28D6E-46E9-30D7-7BAA-097D8CD64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2378C-4708-C6FF-48D3-3A6F4CF28B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CB1BA1-FB4C-3E4E-A637-54B8A97520A7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1CB24-61D4-8380-5FE8-8C9CA9A01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25AF4-4B95-21AC-AF91-666E3DB28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B3517E-DC5F-0C42-9E34-DB02793F5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15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6091-1BCA-BAAC-4743-515E278E1F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Business Analytics Project for e-commerce company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851EC-C288-3946-CEF4-399789E5AD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Carlos Gallegos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70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721C-FC71-0FB9-D6FC-EF9B1103D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Copy_of_raw_user_activity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AC35AB-6D84-5974-253A-18F9AB3F7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2035373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410C7-3271-6663-FBA5-300ED28E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conversion_funnel_sequence_of_events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D061C35-C342-24F6-01BF-5910EE932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1524116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5F1D7-4020-FFB9-0A9D-4A1322AB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Table of Contents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DCE7F52-4301-CCDA-E2D2-4E1928F84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2156611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307A9-1916-3B6E-4AA7-7D0FAECC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Google Sans"/>
              </a:rPr>
              <a:t>Executive Summary</a:t>
            </a:r>
            <a:endParaRPr lang="en-US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50209909-AC87-C253-1F04-F85AF8ECA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1258173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CA6CF-B63E-DF9E-2FF1-B2994C356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Analysis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C77D5BE-976F-D0D8-0B35-A8CE84111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2446030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6DC28-EF22-5CA6-6191-4E45970B3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conversion_funnel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E2178AA-51CC-2249-6C98-EF69A65E3D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239448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39DB6-4524-FEF0-0F3D-EA6C0A92C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Retention_rates</a:t>
            </a:r>
            <a:endParaRPr lang="en-US" dirty="0"/>
          </a:p>
        </p:txBody>
      </p:sp>
      <p:pic>
        <p:nvPicPr>
          <p:cNvPr id="5" name="Content Placeholder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5FF61AE6-9647-2C7F-E5BC-5FE377E529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105241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70372-A5F1-20CA-D865-EC4E35172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Cohort_analysis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3FE8D7F-BBAB-3293-D734-72186CD2D9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1098500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0CDD-9A41-0BE6-89F0-935C54C6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Purchase_activity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F52689-480F-9F0E-A028-6D25A7CD2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3379342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FF23F-A957-3D32-9BD1-88E7F9343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D8E5F8"/>
                </a:highlight>
                <a:latin typeface="Google Sans"/>
              </a:rPr>
              <a:t>first_purchase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B07374F-8A88-ED6A-680D-FBE5EBBE5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185" y="1825625"/>
            <a:ext cx="7281630" cy="4351338"/>
          </a:xfrm>
        </p:spPr>
      </p:pic>
    </p:spTree>
    <p:extLst>
      <p:ext uri="{BB962C8B-B14F-4D97-AF65-F5344CB8AC3E}">
        <p14:creationId xmlns:p14="http://schemas.microsoft.com/office/powerpoint/2010/main" val="2646893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47</Words>
  <Application>Microsoft Macintosh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Aptos</vt:lpstr>
      <vt:lpstr>Aptos Display</vt:lpstr>
      <vt:lpstr>Arial</vt:lpstr>
      <vt:lpstr>Google Sans</vt:lpstr>
      <vt:lpstr>Office Theme</vt:lpstr>
      <vt:lpstr>Business Analytics Project for e-commerce company</vt:lpstr>
      <vt:lpstr>Table of Contents</vt:lpstr>
      <vt:lpstr>Executive Summary</vt:lpstr>
      <vt:lpstr>Analysis</vt:lpstr>
      <vt:lpstr>conversion_funnel</vt:lpstr>
      <vt:lpstr>Retention_rates</vt:lpstr>
      <vt:lpstr>Cohort_analysis</vt:lpstr>
      <vt:lpstr>Purchase_activity</vt:lpstr>
      <vt:lpstr>first_purchase</vt:lpstr>
      <vt:lpstr>Copy_of_raw_user_activity</vt:lpstr>
      <vt:lpstr>conversion_funnel_sequence_of_events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Gallegos</dc:creator>
  <cp:lastModifiedBy>Carlos Gallegos</cp:lastModifiedBy>
  <cp:revision>1</cp:revision>
  <dcterms:created xsi:type="dcterms:W3CDTF">2024-06-28T01:25:45Z</dcterms:created>
  <dcterms:modified xsi:type="dcterms:W3CDTF">2024-06-28T01:37:15Z</dcterms:modified>
</cp:coreProperties>
</file>

<file path=docProps/thumbnail.jpeg>
</file>